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6128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360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594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384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705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84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884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58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262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07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743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6CA1E-76E5-4F38-811D-ADC5C9040F6B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9F37D-C251-451C-9A94-B37450295D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024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Caso P-1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9216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Y ahora: ¿qué le dice </a:t>
            </a:r>
            <a:r>
              <a:rPr lang="es-ES" smtClean="0"/>
              <a:t>al paciente?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901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L" sz="2300" dirty="0" smtClean="0"/>
              <a:t>Sr. A.F.N. Hombre </a:t>
            </a:r>
            <a:r>
              <a:rPr lang="es-CL" sz="2300" dirty="0"/>
              <a:t>de 49 años que consulta en Urgencia por una crisis de palpitaciones que se inicio hace unas 2 horas. </a:t>
            </a:r>
            <a:endParaRPr lang="es-CL" sz="2300" dirty="0" smtClean="0"/>
          </a:p>
          <a:p>
            <a:pPr marL="0" indent="0" algn="just">
              <a:buNone/>
            </a:pPr>
            <a:r>
              <a:rPr lang="es-CL" sz="2300" dirty="0" smtClean="0"/>
              <a:t>Relata </a:t>
            </a:r>
            <a:r>
              <a:rPr lang="es-CL" sz="2300" dirty="0"/>
              <a:t>que desde los 36 años presenta en forma recurrente episodios de palpitaciones rápidas, regulares, de comienzo y término brusco. Inicialmente </a:t>
            </a:r>
            <a:r>
              <a:rPr lang="es-CL" sz="2300" dirty="0" smtClean="0"/>
              <a:t>duraban </a:t>
            </a:r>
            <a:r>
              <a:rPr lang="es-CL" sz="2300" dirty="0"/>
              <a:t>pocos minutos (hasta 10 min</a:t>
            </a:r>
            <a:r>
              <a:rPr lang="es-CL" sz="2300" dirty="0" smtClean="0"/>
              <a:t>), </a:t>
            </a:r>
            <a:r>
              <a:rPr lang="es-CL" sz="2300" dirty="0"/>
              <a:t>se acompañaban de pocos síntomas y se </a:t>
            </a:r>
            <a:r>
              <a:rPr lang="es-CL" sz="2300" dirty="0" smtClean="0"/>
              <a:t>presentaban </a:t>
            </a:r>
            <a:r>
              <a:rPr lang="es-CL" sz="2300" dirty="0"/>
              <a:t>sin relación a circunstancias específicas, no más de 2 veces por año. </a:t>
            </a:r>
            <a:endParaRPr lang="es-CL" sz="2300" dirty="0" smtClean="0"/>
          </a:p>
          <a:p>
            <a:pPr marL="0" indent="0" algn="just">
              <a:buNone/>
            </a:pPr>
            <a:r>
              <a:rPr lang="es-CL" sz="2300" dirty="0" smtClean="0"/>
              <a:t>En </a:t>
            </a:r>
            <a:r>
              <a:rPr lang="es-CL" sz="2300" dirty="0"/>
              <a:t>los últimos 2 años ha notado que son más prolongadas </a:t>
            </a:r>
            <a:r>
              <a:rPr lang="es-CL" sz="2300" dirty="0" smtClean="0"/>
              <a:t>(hasta de 2 horas</a:t>
            </a:r>
            <a:r>
              <a:rPr lang="es-CL" sz="2300" dirty="0"/>
              <a:t>) y se acompañan de ligera sensación de falta de aire y </a:t>
            </a:r>
            <a:r>
              <a:rPr lang="es-CL" sz="2300" dirty="0" smtClean="0"/>
              <a:t>últimamente </a:t>
            </a:r>
            <a:r>
              <a:rPr lang="es-CL" sz="2300" dirty="0"/>
              <a:t>sensación de lipotimia y sudoración. No refiere dolor al pecho. La última crisis fue hace dos meses y cedió espontáneamente después de una hora. Ha sido tratado con B bloqueadores sin lograr beneficio. Durante los períodos </a:t>
            </a:r>
            <a:r>
              <a:rPr lang="es-CL" sz="2300" dirty="0" err="1"/>
              <a:t>intercríticos</a:t>
            </a:r>
            <a:r>
              <a:rPr lang="es-CL" sz="2300" dirty="0"/>
              <a:t> lleva una vida normal, incluyendo deportes.</a:t>
            </a:r>
          </a:p>
        </p:txBody>
      </p:sp>
    </p:spTree>
    <p:extLst>
      <p:ext uri="{BB962C8B-B14F-4D97-AF65-F5344CB8AC3E}">
        <p14:creationId xmlns:p14="http://schemas.microsoft.com/office/powerpoint/2010/main" val="12028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CL" dirty="0"/>
              <a:t>Al examen </a:t>
            </a:r>
            <a:r>
              <a:rPr lang="es-CL" dirty="0" smtClean="0"/>
              <a:t>físico se </a:t>
            </a:r>
            <a:r>
              <a:rPr lang="es-CL" dirty="0"/>
              <a:t>encuentra </a:t>
            </a:r>
            <a:r>
              <a:rPr lang="es-CL" dirty="0" smtClean="0"/>
              <a:t>consciente </a:t>
            </a:r>
            <a:r>
              <a:rPr lang="es-CL" dirty="0"/>
              <a:t>y orientado, sin dificultad respiratoria, tibio, un poco sudoroso. </a:t>
            </a:r>
            <a:endParaRPr lang="es-CL" dirty="0" smtClean="0"/>
          </a:p>
          <a:p>
            <a:pPr marL="0" indent="0" algn="just">
              <a:buNone/>
            </a:pPr>
            <a:r>
              <a:rPr lang="es-CL" dirty="0" smtClean="0"/>
              <a:t>PA </a:t>
            </a:r>
            <a:r>
              <a:rPr lang="es-CL" dirty="0"/>
              <a:t>100/75 </a:t>
            </a:r>
            <a:endParaRPr lang="es-CL" dirty="0" smtClean="0"/>
          </a:p>
          <a:p>
            <a:pPr marL="0" indent="0" algn="just">
              <a:buNone/>
            </a:pPr>
            <a:r>
              <a:rPr lang="es-CL" dirty="0" smtClean="0"/>
              <a:t>FC aprox. </a:t>
            </a:r>
            <a:r>
              <a:rPr lang="es-CL" dirty="0"/>
              <a:t>170x </a:t>
            </a:r>
            <a:r>
              <a:rPr lang="es-CL" dirty="0" smtClean="0"/>
              <a:t>min regular</a:t>
            </a:r>
            <a:endParaRPr lang="es-CL" dirty="0" smtClean="0"/>
          </a:p>
          <a:p>
            <a:pPr marL="0" indent="0" algn="just">
              <a:buNone/>
            </a:pPr>
            <a:r>
              <a:rPr lang="es-CL" dirty="0"/>
              <a:t>E</a:t>
            </a:r>
            <a:r>
              <a:rPr lang="es-CL" dirty="0" smtClean="0"/>
              <a:t>xamen </a:t>
            </a:r>
            <a:r>
              <a:rPr lang="es-CL" dirty="0"/>
              <a:t>pulmonar </a:t>
            </a:r>
            <a:r>
              <a:rPr lang="es-CL" dirty="0" smtClean="0"/>
              <a:t>normal</a:t>
            </a:r>
          </a:p>
          <a:p>
            <a:pPr marL="0" indent="0" algn="just">
              <a:buNone/>
            </a:pPr>
            <a:r>
              <a:rPr lang="es-CL" dirty="0" smtClean="0"/>
              <a:t>Examen </a:t>
            </a:r>
            <a:r>
              <a:rPr lang="es-CL" dirty="0"/>
              <a:t>cardiaco no se auscultan soplos ni galope. </a:t>
            </a:r>
            <a:endParaRPr lang="es-CL" dirty="0" smtClean="0"/>
          </a:p>
          <a:p>
            <a:pPr marL="0" indent="0" algn="just">
              <a:buNone/>
            </a:pPr>
            <a:r>
              <a:rPr lang="es-CL" dirty="0"/>
              <a:t>E</a:t>
            </a:r>
            <a:r>
              <a:rPr lang="es-CL" dirty="0" smtClean="0"/>
              <a:t>xamen </a:t>
            </a:r>
            <a:r>
              <a:rPr lang="es-CL" dirty="0"/>
              <a:t>abdominal normal</a:t>
            </a:r>
            <a:r>
              <a:rPr lang="es-CL" dirty="0" smtClean="0"/>
              <a:t>.</a:t>
            </a:r>
          </a:p>
          <a:p>
            <a:pPr marL="0" indent="0" algn="just">
              <a:buNone/>
            </a:pPr>
            <a:endParaRPr lang="es-CL" dirty="0"/>
          </a:p>
          <a:p>
            <a:pPr marL="0" indent="0" algn="just">
              <a:buNone/>
            </a:pPr>
            <a:r>
              <a:rPr lang="es-CL" dirty="0" smtClean="0"/>
              <a:t>Dados los antecedentes: ¿qué diagnósticos se plantea?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3585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Al ingreso la enfermera le ha tomado un ECG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4766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04" y="1158225"/>
            <a:ext cx="8967992" cy="4503024"/>
          </a:xfrm>
        </p:spPr>
      </p:pic>
    </p:spTree>
    <p:extLst>
      <p:ext uri="{BB962C8B-B14F-4D97-AF65-F5344CB8AC3E}">
        <p14:creationId xmlns:p14="http://schemas.microsoft.com/office/powerpoint/2010/main" val="380364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¿Cuál es su diagnóstico y qué medidas propone?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151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Después de aplicadas las medidas terapéuticas el paciente recupera una frecuencia cardiaca normal, dice sentirse bien y pregunta cuando se puede ir para su casa.</a:t>
            </a:r>
          </a:p>
          <a:p>
            <a:pPr marL="0" indent="0">
              <a:buNone/>
            </a:pP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8489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¿Qué le parece?</a:t>
            </a:r>
          </a:p>
          <a:p>
            <a:endParaRPr lang="es-CL" dirty="0"/>
          </a:p>
          <a:p>
            <a:r>
              <a:rPr lang="es-CL" dirty="0" smtClean="0"/>
              <a:t>¿Antes del alta le realizaría algún examen y porqué?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5398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13" y="1034877"/>
            <a:ext cx="8832174" cy="4770388"/>
          </a:xfrm>
        </p:spPr>
      </p:pic>
    </p:spTree>
    <p:extLst>
      <p:ext uri="{BB962C8B-B14F-4D97-AF65-F5344CB8AC3E}">
        <p14:creationId xmlns:p14="http://schemas.microsoft.com/office/powerpoint/2010/main" val="272988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284</Words>
  <Application>Microsoft Office PowerPoint</Application>
  <PresentationFormat>Presentación en pantalla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Caso P-1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P-1</dc:title>
  <dc:creator>Gladys Flores</dc:creator>
  <cp:lastModifiedBy>Gladys Flores</cp:lastModifiedBy>
  <cp:revision>5</cp:revision>
  <dcterms:created xsi:type="dcterms:W3CDTF">2016-05-13T16:08:28Z</dcterms:created>
  <dcterms:modified xsi:type="dcterms:W3CDTF">2017-07-12T18:15:32Z</dcterms:modified>
</cp:coreProperties>
</file>