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5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2B580-0942-4001-B906-EBA7C050688A}" type="datetimeFigureOut">
              <a:rPr lang="es-CL" smtClean="0"/>
              <a:t>15-03-2019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B6D27-C741-4CC9-97AC-FC4E9D07A36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3900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2B580-0942-4001-B906-EBA7C050688A}" type="datetimeFigureOut">
              <a:rPr lang="es-CL" smtClean="0"/>
              <a:t>15-03-2019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B6D27-C741-4CC9-97AC-FC4E9D07A36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77195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2B580-0942-4001-B906-EBA7C050688A}" type="datetimeFigureOut">
              <a:rPr lang="es-CL" smtClean="0"/>
              <a:t>15-03-2019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B6D27-C741-4CC9-97AC-FC4E9D07A36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39609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2B580-0942-4001-B906-EBA7C050688A}" type="datetimeFigureOut">
              <a:rPr lang="es-CL" smtClean="0"/>
              <a:t>15-03-2019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B6D27-C741-4CC9-97AC-FC4E9D07A36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32005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2B580-0942-4001-B906-EBA7C050688A}" type="datetimeFigureOut">
              <a:rPr lang="es-CL" smtClean="0"/>
              <a:t>15-03-2019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B6D27-C741-4CC9-97AC-FC4E9D07A36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748368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2B580-0942-4001-B906-EBA7C050688A}" type="datetimeFigureOut">
              <a:rPr lang="es-CL" smtClean="0"/>
              <a:t>15-03-2019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B6D27-C741-4CC9-97AC-FC4E9D07A36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04520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2B580-0942-4001-B906-EBA7C050688A}" type="datetimeFigureOut">
              <a:rPr lang="es-CL" smtClean="0"/>
              <a:t>15-03-2019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B6D27-C741-4CC9-97AC-FC4E9D07A36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08712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2B580-0942-4001-B906-EBA7C050688A}" type="datetimeFigureOut">
              <a:rPr lang="es-CL" smtClean="0"/>
              <a:t>15-03-2019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B6D27-C741-4CC9-97AC-FC4E9D07A36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10141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2B580-0942-4001-B906-EBA7C050688A}" type="datetimeFigureOut">
              <a:rPr lang="es-CL" smtClean="0"/>
              <a:t>15-03-2019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B6D27-C741-4CC9-97AC-FC4E9D07A36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16287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2B580-0942-4001-B906-EBA7C050688A}" type="datetimeFigureOut">
              <a:rPr lang="es-CL" smtClean="0"/>
              <a:t>15-03-2019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B6D27-C741-4CC9-97AC-FC4E9D07A36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87771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2B580-0942-4001-B906-EBA7C050688A}" type="datetimeFigureOut">
              <a:rPr lang="es-CL" smtClean="0"/>
              <a:t>15-03-2019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B6D27-C741-4CC9-97AC-FC4E9D07A36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7631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E2B580-0942-4001-B906-EBA7C050688A}" type="datetimeFigureOut">
              <a:rPr lang="es-CL" smtClean="0"/>
              <a:t>15-03-2019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BB6D27-C741-4CC9-97AC-FC4E9D07A36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39896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dirty="0" smtClean="0"/>
              <a:t>Caso P-3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666994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>
            <a:hlinkClick r:id="rId2" action="ppaction://hlinksldjump"/>
          </p:cNvPr>
          <p:cNvSpPr txBox="1"/>
          <p:nvPr/>
        </p:nvSpPr>
        <p:spPr>
          <a:xfrm>
            <a:off x="7740352" y="6381328"/>
            <a:ext cx="936104" cy="369332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CL" dirty="0" smtClean="0"/>
              <a:t>Volver</a:t>
            </a:r>
            <a:endParaRPr lang="es-CL" dirty="0"/>
          </a:p>
        </p:txBody>
      </p:sp>
      <p:pic>
        <p:nvPicPr>
          <p:cNvPr id="3" name="2 Marcador de contenido"/>
          <p:cNvPicPr>
            <a:picLocks noGrp="1" noChangeAspect="1"/>
          </p:cNvPicPr>
          <p:nvPr>
            <p:ph idx="1"/>
          </p:nvPr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07" t="9140" r="6707" b="9140"/>
          <a:stretch/>
        </p:blipFill>
        <p:spPr>
          <a:xfrm>
            <a:off x="827584" y="764704"/>
            <a:ext cx="7488832" cy="5301016"/>
          </a:xfrm>
        </p:spPr>
      </p:pic>
    </p:spTree>
    <p:extLst>
      <p:ext uri="{BB962C8B-B14F-4D97-AF65-F5344CB8AC3E}">
        <p14:creationId xmlns:p14="http://schemas.microsoft.com/office/powerpoint/2010/main" val="2817096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s-CL" dirty="0" smtClean="0"/>
              <a:t>Sra. H.B.B. Mujer </a:t>
            </a:r>
            <a:r>
              <a:rPr lang="es-CL" dirty="0"/>
              <a:t>de 63 años, que desde </a:t>
            </a:r>
            <a:r>
              <a:rPr lang="es-CL" dirty="0" smtClean="0"/>
              <a:t>hace unos </a:t>
            </a:r>
            <a:r>
              <a:rPr lang="es-CL" dirty="0"/>
              <a:t>4 </a:t>
            </a:r>
            <a:r>
              <a:rPr lang="es-CL" dirty="0" smtClean="0"/>
              <a:t>meses ha </a:t>
            </a:r>
            <a:r>
              <a:rPr lang="es-CL" dirty="0"/>
              <a:t>presentado tres episodios de pérdida de conciencia de menos de un minuto de duración, sin relajación de esfínteres ni convulsiones. </a:t>
            </a:r>
            <a:r>
              <a:rPr lang="es-CL" dirty="0" smtClean="0"/>
              <a:t>No los relaciona con el ejercicio ni con situaciones de tensión. En </a:t>
            </a:r>
            <a:r>
              <a:rPr lang="es-CL" dirty="0"/>
              <a:t>alguno tuvo breve sensación de mareo antes de perder la conciencia. Se </a:t>
            </a:r>
            <a:r>
              <a:rPr lang="es-CL" dirty="0" smtClean="0"/>
              <a:t>ha recuperado </a:t>
            </a:r>
            <a:r>
              <a:rPr lang="es-CL" dirty="0"/>
              <a:t>sin secuelas ni estado confusional. Hace 5 días, mientras hacía el aseo de su casa, presentó un nuevo episodio, esta vez con traumatismo facial al caer al suelo, por lo que decide consultar.</a:t>
            </a:r>
          </a:p>
        </p:txBody>
      </p:sp>
    </p:spTree>
    <p:extLst>
      <p:ext uri="{BB962C8B-B14F-4D97-AF65-F5344CB8AC3E}">
        <p14:creationId xmlns:p14="http://schemas.microsoft.com/office/powerpoint/2010/main" val="2928147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Antecedentes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 smtClean="0"/>
              <a:t>Dueña de casa activa, con sobrepeso</a:t>
            </a:r>
          </a:p>
          <a:p>
            <a:r>
              <a:rPr lang="es-CL" dirty="0" smtClean="0"/>
              <a:t>HTA tratada irregularmente en el consultorio (</a:t>
            </a:r>
            <a:r>
              <a:rPr lang="es-CL" dirty="0" err="1" smtClean="0"/>
              <a:t>Enalapril</a:t>
            </a:r>
            <a:r>
              <a:rPr lang="es-CL" dirty="0" smtClean="0"/>
              <a:t>)</a:t>
            </a:r>
          </a:p>
          <a:p>
            <a:r>
              <a:rPr lang="es-CL" dirty="0" smtClean="0"/>
              <a:t>DM: no</a:t>
            </a:r>
          </a:p>
          <a:p>
            <a:r>
              <a:rPr lang="es-CL" dirty="0" smtClean="0"/>
              <a:t>Sin otros antecedentes mórbidos</a:t>
            </a:r>
          </a:p>
        </p:txBody>
      </p:sp>
    </p:spTree>
    <p:extLst>
      <p:ext uri="{BB962C8B-B14F-4D97-AF65-F5344CB8AC3E}">
        <p14:creationId xmlns:p14="http://schemas.microsoft.com/office/powerpoint/2010/main" val="1236717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smtClean="0"/>
              <a:t>¿ Que hallazgos del examen físico nos pueden ayudar en el diagnóstico de esta paciente?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0358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936104"/>
          </a:xfrm>
        </p:spPr>
        <p:txBody>
          <a:bodyPr>
            <a:normAutofit/>
          </a:bodyPr>
          <a:lstStyle/>
          <a:p>
            <a:r>
              <a:rPr lang="es-CL" sz="3600" dirty="0" smtClean="0"/>
              <a:t>Examen físico</a:t>
            </a:r>
            <a:endParaRPr lang="es-CL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 fontScale="85000" lnSpcReduction="10000"/>
          </a:bodyPr>
          <a:lstStyle/>
          <a:p>
            <a:r>
              <a:rPr lang="es-CL" dirty="0" smtClean="0"/>
              <a:t>Conciente, orientada, cooperadora</a:t>
            </a:r>
          </a:p>
          <a:p>
            <a:r>
              <a:rPr lang="es-CL" dirty="0" smtClean="0"/>
              <a:t>Obesa (peso 88 Kg. Talla 162 cm)</a:t>
            </a:r>
          </a:p>
          <a:p>
            <a:r>
              <a:rPr lang="es-CL" dirty="0" smtClean="0"/>
              <a:t>Pulso 76 por min.</a:t>
            </a:r>
          </a:p>
          <a:p>
            <a:r>
              <a:rPr lang="es-CL" dirty="0" smtClean="0"/>
              <a:t>PA 160/100</a:t>
            </a:r>
          </a:p>
          <a:p>
            <a:r>
              <a:rPr lang="es-CL" dirty="0" err="1" smtClean="0"/>
              <a:t>Afebril</a:t>
            </a:r>
            <a:r>
              <a:rPr lang="es-CL" dirty="0" smtClean="0"/>
              <a:t>, </a:t>
            </a:r>
            <a:r>
              <a:rPr lang="es-CL" dirty="0" err="1" smtClean="0"/>
              <a:t>eupneica</a:t>
            </a:r>
            <a:endParaRPr lang="es-CL" dirty="0" smtClean="0"/>
          </a:p>
          <a:p>
            <a:r>
              <a:rPr lang="es-CL" dirty="0" smtClean="0"/>
              <a:t>Hematoma facial en evolución</a:t>
            </a:r>
          </a:p>
          <a:p>
            <a:r>
              <a:rPr lang="es-CL" dirty="0" smtClean="0"/>
              <a:t>Cuello: latido carotideo de amplitud normal</a:t>
            </a:r>
          </a:p>
          <a:p>
            <a:r>
              <a:rPr lang="es-CL" dirty="0" smtClean="0"/>
              <a:t>Pulmones: MP conservado, sin ruidos agregados.</a:t>
            </a:r>
          </a:p>
          <a:p>
            <a:r>
              <a:rPr lang="es-CL" dirty="0" smtClean="0"/>
              <a:t>Corazón: ritmo regular, R2 aumentado, soplo sistólico de eyección corto II/VI, soplos diastólicos (-)</a:t>
            </a:r>
          </a:p>
          <a:p>
            <a:r>
              <a:rPr lang="es-CL" dirty="0" smtClean="0"/>
              <a:t>Resto del examen normal.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204398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 smtClean="0"/>
              <a:t>¿Qué diagnósticos plantea?</a:t>
            </a:r>
          </a:p>
          <a:p>
            <a:endParaRPr lang="es-CL" dirty="0"/>
          </a:p>
          <a:p>
            <a:r>
              <a:rPr lang="es-CL" dirty="0" smtClean="0"/>
              <a:t>¿Qué le diría a la paciente?</a:t>
            </a:r>
          </a:p>
          <a:p>
            <a:endParaRPr lang="es-CL" dirty="0"/>
          </a:p>
          <a:p>
            <a:r>
              <a:rPr lang="es-CL" dirty="0" smtClean="0"/>
              <a:t>¿Qué exámenes de laboratorio le parecen más relevantes? 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774383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dirty="0" smtClean="0"/>
              <a:t>En una paciente con historia de síncopes recurrentes el examen inicial más simple, pero de utilidad parcial es el </a:t>
            </a:r>
            <a:r>
              <a:rPr lang="es-CL" dirty="0" smtClean="0">
                <a:hlinkClick r:id="rId2" action="ppaction://hlinksldjump"/>
              </a:rPr>
              <a:t>ECG</a:t>
            </a:r>
            <a:r>
              <a:rPr lang="es-CL" dirty="0" smtClean="0"/>
              <a:t> 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215345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401144"/>
            <a:ext cx="8208912" cy="6003644"/>
          </a:xfrm>
        </p:spPr>
      </p:pic>
      <p:sp>
        <p:nvSpPr>
          <p:cNvPr id="6" name="5 CuadroTexto">
            <a:hlinkClick r:id="rId3" action="ppaction://hlinksldjump"/>
          </p:cNvPr>
          <p:cNvSpPr txBox="1"/>
          <p:nvPr/>
        </p:nvSpPr>
        <p:spPr>
          <a:xfrm>
            <a:off x="7740352" y="6381328"/>
            <a:ext cx="936104" cy="369332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CL" dirty="0" smtClean="0"/>
              <a:t>Volver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499021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/>
          <a:lstStyle/>
          <a:p>
            <a:pPr marL="0" indent="0">
              <a:buNone/>
            </a:pPr>
            <a:r>
              <a:rPr lang="es-CL" dirty="0" smtClean="0"/>
              <a:t>En esta paciente el médico solicitó un </a:t>
            </a:r>
            <a:r>
              <a:rPr lang="es-CL" dirty="0" smtClean="0">
                <a:hlinkClick r:id="rId2" action="ppaction://hlinksldjump"/>
              </a:rPr>
              <a:t>Holter de arritmia</a:t>
            </a:r>
            <a:r>
              <a:rPr lang="es-CL" dirty="0" smtClean="0"/>
              <a:t> como medida diagnóstica inicial. ¿Qué opina usted de la indicación?</a:t>
            </a:r>
          </a:p>
          <a:p>
            <a:pPr marL="0" indent="0">
              <a:buNone/>
            </a:pPr>
            <a:endParaRPr lang="es-CL" dirty="0"/>
          </a:p>
          <a:p>
            <a:pPr marL="0" indent="0">
              <a:buNone/>
            </a:pPr>
            <a:r>
              <a:rPr lang="es-CL" dirty="0" smtClean="0"/>
              <a:t>Con estos hallazgos ¿qué medida propone?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817498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259</Words>
  <Application>Microsoft Office PowerPoint</Application>
  <PresentationFormat>Presentación en pantalla (4:3)</PresentationFormat>
  <Paragraphs>30</Paragraphs>
  <Slides>10</Slides>
  <Notes>0</Notes>
  <HiddenSlides>2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Tema de Office</vt:lpstr>
      <vt:lpstr>Caso P-3</vt:lpstr>
      <vt:lpstr>Presentación de PowerPoint</vt:lpstr>
      <vt:lpstr>Antecedentes</vt:lpstr>
      <vt:lpstr>Presentación de PowerPoint</vt:lpstr>
      <vt:lpstr>Examen físico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Caso P-4</dc:title>
  <dc:creator>Gladys Flores</dc:creator>
  <cp:lastModifiedBy>Gladys Flores</cp:lastModifiedBy>
  <cp:revision>7</cp:revision>
  <dcterms:created xsi:type="dcterms:W3CDTF">2016-05-13T16:19:17Z</dcterms:created>
  <dcterms:modified xsi:type="dcterms:W3CDTF">2019-03-15T14:37:55Z</dcterms:modified>
</cp:coreProperties>
</file>